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6E7A6-F5D4-A84B-A0F9-3915B80CA3E4}" v="35" dt="2025-05-13T08:12:47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94672"/>
  </p:normalViewPr>
  <p:slideViewPr>
    <p:cSldViewPr snapToGrid="0">
      <p:cViewPr varScale="1">
        <p:scale>
          <a:sx n="112" d="100"/>
          <a:sy n="112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74B464-F4C4-4C86-83C0-A639B6F3B3B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BCD008-3917-49C1-933D-039B6A0A75AA}">
      <dgm:prSet/>
      <dgm:spPr/>
      <dgm:t>
        <a:bodyPr/>
        <a:lstStyle/>
        <a:p>
          <a:r>
            <a:rPr lang="en-US" b="1" i="0" baseline="0"/>
            <a:t>Objective:</a:t>
          </a:r>
          <a:endParaRPr lang="en-US"/>
        </a:p>
      </dgm:t>
    </dgm:pt>
    <dgm:pt modelId="{62988249-41F3-4BBC-BC32-90A6DA470B49}" type="parTrans" cxnId="{6F48874A-7BD0-4B06-8D3E-214C25B27F15}">
      <dgm:prSet/>
      <dgm:spPr/>
      <dgm:t>
        <a:bodyPr/>
        <a:lstStyle/>
        <a:p>
          <a:endParaRPr lang="en-US"/>
        </a:p>
      </dgm:t>
    </dgm:pt>
    <dgm:pt modelId="{A6CA8E43-B219-4F7C-A459-7D060C8DA3B3}" type="sibTrans" cxnId="{6F48874A-7BD0-4B06-8D3E-214C25B27F15}">
      <dgm:prSet/>
      <dgm:spPr/>
      <dgm:t>
        <a:bodyPr/>
        <a:lstStyle/>
        <a:p>
          <a:endParaRPr lang="en-US"/>
        </a:p>
      </dgm:t>
    </dgm:pt>
    <dgm:pt modelId="{D57AC254-0248-4DA4-A0E5-E402473C3FF6}">
      <dgm:prSet/>
      <dgm:spPr/>
      <dgm:t>
        <a:bodyPr/>
        <a:lstStyle/>
        <a:p>
          <a:r>
            <a:rPr lang="en-US" b="0" i="0" baseline="0"/>
            <a:t>Analyzing and visualizing accident data to identify trends and patterns.</a:t>
          </a:r>
          <a:endParaRPr lang="en-US"/>
        </a:p>
      </dgm:t>
    </dgm:pt>
    <dgm:pt modelId="{FC7DE91A-534F-42D1-B3BF-3FC76EBC9624}" type="parTrans" cxnId="{06CB2B82-7791-4139-B98A-F8ABE2BC02D4}">
      <dgm:prSet/>
      <dgm:spPr/>
      <dgm:t>
        <a:bodyPr/>
        <a:lstStyle/>
        <a:p>
          <a:endParaRPr lang="en-US"/>
        </a:p>
      </dgm:t>
    </dgm:pt>
    <dgm:pt modelId="{EA4AF25F-5813-46B8-A009-CE729AE0D8A7}" type="sibTrans" cxnId="{06CB2B82-7791-4139-B98A-F8ABE2BC02D4}">
      <dgm:prSet/>
      <dgm:spPr/>
      <dgm:t>
        <a:bodyPr/>
        <a:lstStyle/>
        <a:p>
          <a:endParaRPr lang="en-US"/>
        </a:p>
      </dgm:t>
    </dgm:pt>
    <dgm:pt modelId="{76D0F8F2-7C9A-45DB-AF99-0DFDBDFFEF3D}">
      <dgm:prSet/>
      <dgm:spPr/>
      <dgm:t>
        <a:bodyPr/>
        <a:lstStyle/>
        <a:p>
          <a:r>
            <a:rPr lang="en-US" b="0" i="0" baseline="0"/>
            <a:t>Provide actionable insights for decision-making.</a:t>
          </a:r>
          <a:endParaRPr lang="en-US"/>
        </a:p>
      </dgm:t>
    </dgm:pt>
    <dgm:pt modelId="{E2814358-85F4-4AE9-9B17-FD014A9A8D05}" type="parTrans" cxnId="{3101AAE8-AED8-44EA-84E6-9C9A83AA4B2F}">
      <dgm:prSet/>
      <dgm:spPr/>
      <dgm:t>
        <a:bodyPr/>
        <a:lstStyle/>
        <a:p>
          <a:endParaRPr lang="en-US"/>
        </a:p>
      </dgm:t>
    </dgm:pt>
    <dgm:pt modelId="{74725EA0-19CB-4C92-94FE-1926738F1016}" type="sibTrans" cxnId="{3101AAE8-AED8-44EA-84E6-9C9A83AA4B2F}">
      <dgm:prSet/>
      <dgm:spPr/>
      <dgm:t>
        <a:bodyPr/>
        <a:lstStyle/>
        <a:p>
          <a:endParaRPr lang="en-US"/>
        </a:p>
      </dgm:t>
    </dgm:pt>
    <dgm:pt modelId="{632573E2-EE7B-4122-9428-1D2FFAB791DF}">
      <dgm:prSet/>
      <dgm:spPr/>
      <dgm:t>
        <a:bodyPr/>
        <a:lstStyle/>
        <a:p>
          <a:r>
            <a:rPr lang="en-US" b="1" i="0" baseline="0"/>
            <a:t>Dataset:</a:t>
          </a:r>
          <a:r>
            <a:rPr lang="en-US" b="0" i="0" baseline="0"/>
            <a:t> Road accident data of Million Plus Cities in India for 2020.</a:t>
          </a:r>
          <a:endParaRPr lang="en-US"/>
        </a:p>
      </dgm:t>
    </dgm:pt>
    <dgm:pt modelId="{B54F251E-81E8-4073-A177-29954CCEA73D}" type="parTrans" cxnId="{BFF0F9CC-0A6C-414C-B7D0-96B993142FD0}">
      <dgm:prSet/>
      <dgm:spPr/>
      <dgm:t>
        <a:bodyPr/>
        <a:lstStyle/>
        <a:p>
          <a:endParaRPr lang="en-US"/>
        </a:p>
      </dgm:t>
    </dgm:pt>
    <dgm:pt modelId="{9FCE1C01-9C88-467C-BCC8-D60D557B5350}" type="sibTrans" cxnId="{BFF0F9CC-0A6C-414C-B7D0-96B993142FD0}">
      <dgm:prSet/>
      <dgm:spPr/>
      <dgm:t>
        <a:bodyPr/>
        <a:lstStyle/>
        <a:p>
          <a:endParaRPr lang="en-US"/>
        </a:p>
      </dgm:t>
    </dgm:pt>
    <dgm:pt modelId="{2EB28F69-40B7-DC4D-95E0-352157E43C95}" type="pres">
      <dgm:prSet presAssocID="{5474B464-F4C4-4C86-83C0-A639B6F3B3B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0DDB3B-417A-AB48-A5A5-966EE2C19B05}" type="pres">
      <dgm:prSet presAssocID="{91BCD008-3917-49C1-933D-039B6A0A75AA}" presName="hierRoot1" presStyleCnt="0"/>
      <dgm:spPr/>
    </dgm:pt>
    <dgm:pt modelId="{68501F3F-F653-A144-B29F-F7F38BF4AA0E}" type="pres">
      <dgm:prSet presAssocID="{91BCD008-3917-49C1-933D-039B6A0A75AA}" presName="composite" presStyleCnt="0"/>
      <dgm:spPr/>
    </dgm:pt>
    <dgm:pt modelId="{375E7EAD-F492-044F-B1B5-2A0F82693E66}" type="pres">
      <dgm:prSet presAssocID="{91BCD008-3917-49C1-933D-039B6A0A75AA}" presName="background" presStyleLbl="node0" presStyleIdx="0" presStyleCnt="2"/>
      <dgm:spPr/>
    </dgm:pt>
    <dgm:pt modelId="{1B96C118-BFDF-2C47-A2C1-DEEEB6F354A5}" type="pres">
      <dgm:prSet presAssocID="{91BCD008-3917-49C1-933D-039B6A0A75AA}" presName="text" presStyleLbl="fgAcc0" presStyleIdx="0" presStyleCnt="2">
        <dgm:presLayoutVars>
          <dgm:chPref val="3"/>
        </dgm:presLayoutVars>
      </dgm:prSet>
      <dgm:spPr/>
    </dgm:pt>
    <dgm:pt modelId="{81808284-CE63-964E-A339-653FE7CF31BE}" type="pres">
      <dgm:prSet presAssocID="{91BCD008-3917-49C1-933D-039B6A0A75AA}" presName="hierChild2" presStyleCnt="0"/>
      <dgm:spPr/>
    </dgm:pt>
    <dgm:pt modelId="{8BD75EF2-4AE7-4244-A3FF-C412B236E23F}" type="pres">
      <dgm:prSet presAssocID="{FC7DE91A-534F-42D1-B3BF-3FC76EBC9624}" presName="Name10" presStyleLbl="parChTrans1D2" presStyleIdx="0" presStyleCnt="2"/>
      <dgm:spPr/>
    </dgm:pt>
    <dgm:pt modelId="{3DE0ADCD-A174-CF46-BEC3-809ACC84E845}" type="pres">
      <dgm:prSet presAssocID="{D57AC254-0248-4DA4-A0E5-E402473C3FF6}" presName="hierRoot2" presStyleCnt="0"/>
      <dgm:spPr/>
    </dgm:pt>
    <dgm:pt modelId="{52ADCEB7-B766-FA44-B470-253D8774B042}" type="pres">
      <dgm:prSet presAssocID="{D57AC254-0248-4DA4-A0E5-E402473C3FF6}" presName="composite2" presStyleCnt="0"/>
      <dgm:spPr/>
    </dgm:pt>
    <dgm:pt modelId="{1CA4874C-F149-964D-A30B-74C19B0097DF}" type="pres">
      <dgm:prSet presAssocID="{D57AC254-0248-4DA4-A0E5-E402473C3FF6}" presName="background2" presStyleLbl="node2" presStyleIdx="0" presStyleCnt="2"/>
      <dgm:spPr/>
    </dgm:pt>
    <dgm:pt modelId="{316BD762-852A-0648-9E3E-2D9587985F30}" type="pres">
      <dgm:prSet presAssocID="{D57AC254-0248-4DA4-A0E5-E402473C3FF6}" presName="text2" presStyleLbl="fgAcc2" presStyleIdx="0" presStyleCnt="2">
        <dgm:presLayoutVars>
          <dgm:chPref val="3"/>
        </dgm:presLayoutVars>
      </dgm:prSet>
      <dgm:spPr/>
    </dgm:pt>
    <dgm:pt modelId="{B6466850-9B0B-4F49-B81E-B3FEEB6843EC}" type="pres">
      <dgm:prSet presAssocID="{D57AC254-0248-4DA4-A0E5-E402473C3FF6}" presName="hierChild3" presStyleCnt="0"/>
      <dgm:spPr/>
    </dgm:pt>
    <dgm:pt modelId="{2C5F5CD7-03E8-1A45-859C-E8CDA0B20692}" type="pres">
      <dgm:prSet presAssocID="{E2814358-85F4-4AE9-9B17-FD014A9A8D05}" presName="Name10" presStyleLbl="parChTrans1D2" presStyleIdx="1" presStyleCnt="2"/>
      <dgm:spPr/>
    </dgm:pt>
    <dgm:pt modelId="{1F566A7D-A629-454A-ABD3-A7992550A1C0}" type="pres">
      <dgm:prSet presAssocID="{76D0F8F2-7C9A-45DB-AF99-0DFDBDFFEF3D}" presName="hierRoot2" presStyleCnt="0"/>
      <dgm:spPr/>
    </dgm:pt>
    <dgm:pt modelId="{0CB7F93D-6B2E-1F4C-891A-9B5BD9D51D71}" type="pres">
      <dgm:prSet presAssocID="{76D0F8F2-7C9A-45DB-AF99-0DFDBDFFEF3D}" presName="composite2" presStyleCnt="0"/>
      <dgm:spPr/>
    </dgm:pt>
    <dgm:pt modelId="{03BCFA26-EEFA-AA41-91CF-3530F42C3C0E}" type="pres">
      <dgm:prSet presAssocID="{76D0F8F2-7C9A-45DB-AF99-0DFDBDFFEF3D}" presName="background2" presStyleLbl="node2" presStyleIdx="1" presStyleCnt="2"/>
      <dgm:spPr/>
    </dgm:pt>
    <dgm:pt modelId="{93518DA4-0A4C-1E48-99D8-4B95076583BD}" type="pres">
      <dgm:prSet presAssocID="{76D0F8F2-7C9A-45DB-AF99-0DFDBDFFEF3D}" presName="text2" presStyleLbl="fgAcc2" presStyleIdx="1" presStyleCnt="2">
        <dgm:presLayoutVars>
          <dgm:chPref val="3"/>
        </dgm:presLayoutVars>
      </dgm:prSet>
      <dgm:spPr/>
    </dgm:pt>
    <dgm:pt modelId="{B2839E3B-C2DD-1342-87B4-7BEC052FAA2B}" type="pres">
      <dgm:prSet presAssocID="{76D0F8F2-7C9A-45DB-AF99-0DFDBDFFEF3D}" presName="hierChild3" presStyleCnt="0"/>
      <dgm:spPr/>
    </dgm:pt>
    <dgm:pt modelId="{9BB72353-D3DB-4547-892B-16172FBC988C}" type="pres">
      <dgm:prSet presAssocID="{632573E2-EE7B-4122-9428-1D2FFAB791DF}" presName="hierRoot1" presStyleCnt="0"/>
      <dgm:spPr/>
    </dgm:pt>
    <dgm:pt modelId="{535685EC-9FED-C445-94BD-B0BCAF304AE9}" type="pres">
      <dgm:prSet presAssocID="{632573E2-EE7B-4122-9428-1D2FFAB791DF}" presName="composite" presStyleCnt="0"/>
      <dgm:spPr/>
    </dgm:pt>
    <dgm:pt modelId="{09FAFB96-7A2C-0748-AA9A-AA1677CA3EBB}" type="pres">
      <dgm:prSet presAssocID="{632573E2-EE7B-4122-9428-1D2FFAB791DF}" presName="background" presStyleLbl="node0" presStyleIdx="1" presStyleCnt="2"/>
      <dgm:spPr/>
    </dgm:pt>
    <dgm:pt modelId="{AA488D47-EDAC-0141-9830-9F3265996D0B}" type="pres">
      <dgm:prSet presAssocID="{632573E2-EE7B-4122-9428-1D2FFAB791DF}" presName="text" presStyleLbl="fgAcc0" presStyleIdx="1" presStyleCnt="2">
        <dgm:presLayoutVars>
          <dgm:chPref val="3"/>
        </dgm:presLayoutVars>
      </dgm:prSet>
      <dgm:spPr/>
    </dgm:pt>
    <dgm:pt modelId="{9BB1B9BD-6AF7-DA4D-8CAF-A1C4E53DDA0F}" type="pres">
      <dgm:prSet presAssocID="{632573E2-EE7B-4122-9428-1D2FFAB791DF}" presName="hierChild2" presStyleCnt="0"/>
      <dgm:spPr/>
    </dgm:pt>
  </dgm:ptLst>
  <dgm:cxnLst>
    <dgm:cxn modelId="{C3071D20-3EDC-2D42-A360-7679477E46A9}" type="presOf" srcId="{FC7DE91A-534F-42D1-B3BF-3FC76EBC9624}" destId="{8BD75EF2-4AE7-4244-A3FF-C412B236E23F}" srcOrd="0" destOrd="0" presId="urn:microsoft.com/office/officeart/2005/8/layout/hierarchy1"/>
    <dgm:cxn modelId="{64D9622D-E55E-2C40-A61D-CB177717ECD8}" type="presOf" srcId="{D57AC254-0248-4DA4-A0E5-E402473C3FF6}" destId="{316BD762-852A-0648-9E3E-2D9587985F30}" srcOrd="0" destOrd="0" presId="urn:microsoft.com/office/officeart/2005/8/layout/hierarchy1"/>
    <dgm:cxn modelId="{6F48874A-7BD0-4B06-8D3E-214C25B27F15}" srcId="{5474B464-F4C4-4C86-83C0-A639B6F3B3BE}" destId="{91BCD008-3917-49C1-933D-039B6A0A75AA}" srcOrd="0" destOrd="0" parTransId="{62988249-41F3-4BBC-BC32-90A6DA470B49}" sibTransId="{A6CA8E43-B219-4F7C-A459-7D060C8DA3B3}"/>
    <dgm:cxn modelId="{7230AA55-3291-4244-A088-DC0DB08C40FE}" type="presOf" srcId="{632573E2-EE7B-4122-9428-1D2FFAB791DF}" destId="{AA488D47-EDAC-0141-9830-9F3265996D0B}" srcOrd="0" destOrd="0" presId="urn:microsoft.com/office/officeart/2005/8/layout/hierarchy1"/>
    <dgm:cxn modelId="{CE267170-B392-614E-8D2B-25C3900D1C6C}" type="presOf" srcId="{91BCD008-3917-49C1-933D-039B6A0A75AA}" destId="{1B96C118-BFDF-2C47-A2C1-DEEEB6F354A5}" srcOrd="0" destOrd="0" presId="urn:microsoft.com/office/officeart/2005/8/layout/hierarchy1"/>
    <dgm:cxn modelId="{06CB2B82-7791-4139-B98A-F8ABE2BC02D4}" srcId="{91BCD008-3917-49C1-933D-039B6A0A75AA}" destId="{D57AC254-0248-4DA4-A0E5-E402473C3FF6}" srcOrd="0" destOrd="0" parTransId="{FC7DE91A-534F-42D1-B3BF-3FC76EBC9624}" sibTransId="{EA4AF25F-5813-46B8-A009-CE729AE0D8A7}"/>
    <dgm:cxn modelId="{63613883-4224-CE40-A84B-7DC7CACE8324}" type="presOf" srcId="{5474B464-F4C4-4C86-83C0-A639B6F3B3BE}" destId="{2EB28F69-40B7-DC4D-95E0-352157E43C95}" srcOrd="0" destOrd="0" presId="urn:microsoft.com/office/officeart/2005/8/layout/hierarchy1"/>
    <dgm:cxn modelId="{23C6D8A3-0FEE-F645-887D-0FD9CFD0924C}" type="presOf" srcId="{E2814358-85F4-4AE9-9B17-FD014A9A8D05}" destId="{2C5F5CD7-03E8-1A45-859C-E8CDA0B20692}" srcOrd="0" destOrd="0" presId="urn:microsoft.com/office/officeart/2005/8/layout/hierarchy1"/>
    <dgm:cxn modelId="{9D331EC4-0657-EA49-9F01-CAFF7EE841B7}" type="presOf" srcId="{76D0F8F2-7C9A-45DB-AF99-0DFDBDFFEF3D}" destId="{93518DA4-0A4C-1E48-99D8-4B95076583BD}" srcOrd="0" destOrd="0" presId="urn:microsoft.com/office/officeart/2005/8/layout/hierarchy1"/>
    <dgm:cxn modelId="{BFF0F9CC-0A6C-414C-B7D0-96B993142FD0}" srcId="{5474B464-F4C4-4C86-83C0-A639B6F3B3BE}" destId="{632573E2-EE7B-4122-9428-1D2FFAB791DF}" srcOrd="1" destOrd="0" parTransId="{B54F251E-81E8-4073-A177-29954CCEA73D}" sibTransId="{9FCE1C01-9C88-467C-BCC8-D60D557B5350}"/>
    <dgm:cxn modelId="{3101AAE8-AED8-44EA-84E6-9C9A83AA4B2F}" srcId="{91BCD008-3917-49C1-933D-039B6A0A75AA}" destId="{76D0F8F2-7C9A-45DB-AF99-0DFDBDFFEF3D}" srcOrd="1" destOrd="0" parTransId="{E2814358-85F4-4AE9-9B17-FD014A9A8D05}" sibTransId="{74725EA0-19CB-4C92-94FE-1926738F1016}"/>
    <dgm:cxn modelId="{5D58C55A-F188-8743-BCFF-448D110A1854}" type="presParOf" srcId="{2EB28F69-40B7-DC4D-95E0-352157E43C95}" destId="{260DDB3B-417A-AB48-A5A5-966EE2C19B05}" srcOrd="0" destOrd="0" presId="urn:microsoft.com/office/officeart/2005/8/layout/hierarchy1"/>
    <dgm:cxn modelId="{AEF46208-FED6-E542-BD29-5F22B58DF661}" type="presParOf" srcId="{260DDB3B-417A-AB48-A5A5-966EE2C19B05}" destId="{68501F3F-F653-A144-B29F-F7F38BF4AA0E}" srcOrd="0" destOrd="0" presId="urn:microsoft.com/office/officeart/2005/8/layout/hierarchy1"/>
    <dgm:cxn modelId="{DA07422F-5EA0-7D48-9C91-3652A4DEB833}" type="presParOf" srcId="{68501F3F-F653-A144-B29F-F7F38BF4AA0E}" destId="{375E7EAD-F492-044F-B1B5-2A0F82693E66}" srcOrd="0" destOrd="0" presId="urn:microsoft.com/office/officeart/2005/8/layout/hierarchy1"/>
    <dgm:cxn modelId="{D82B704C-BB56-3F4E-85C3-C71EF20AFAD1}" type="presParOf" srcId="{68501F3F-F653-A144-B29F-F7F38BF4AA0E}" destId="{1B96C118-BFDF-2C47-A2C1-DEEEB6F354A5}" srcOrd="1" destOrd="0" presId="urn:microsoft.com/office/officeart/2005/8/layout/hierarchy1"/>
    <dgm:cxn modelId="{D7C50301-2155-5249-A27B-6A395B720E8F}" type="presParOf" srcId="{260DDB3B-417A-AB48-A5A5-966EE2C19B05}" destId="{81808284-CE63-964E-A339-653FE7CF31BE}" srcOrd="1" destOrd="0" presId="urn:microsoft.com/office/officeart/2005/8/layout/hierarchy1"/>
    <dgm:cxn modelId="{04B95811-099B-9F4E-913A-9FFEAAB8C0FC}" type="presParOf" srcId="{81808284-CE63-964E-A339-653FE7CF31BE}" destId="{8BD75EF2-4AE7-4244-A3FF-C412B236E23F}" srcOrd="0" destOrd="0" presId="urn:microsoft.com/office/officeart/2005/8/layout/hierarchy1"/>
    <dgm:cxn modelId="{5208E8B6-33B1-CE4B-923C-21D8A2547B3F}" type="presParOf" srcId="{81808284-CE63-964E-A339-653FE7CF31BE}" destId="{3DE0ADCD-A174-CF46-BEC3-809ACC84E845}" srcOrd="1" destOrd="0" presId="urn:microsoft.com/office/officeart/2005/8/layout/hierarchy1"/>
    <dgm:cxn modelId="{B76AD978-A7FA-2A4D-A52D-545E06582B5B}" type="presParOf" srcId="{3DE0ADCD-A174-CF46-BEC3-809ACC84E845}" destId="{52ADCEB7-B766-FA44-B470-253D8774B042}" srcOrd="0" destOrd="0" presId="urn:microsoft.com/office/officeart/2005/8/layout/hierarchy1"/>
    <dgm:cxn modelId="{297C496E-597C-5F46-9855-1D75E8AE11B0}" type="presParOf" srcId="{52ADCEB7-B766-FA44-B470-253D8774B042}" destId="{1CA4874C-F149-964D-A30B-74C19B0097DF}" srcOrd="0" destOrd="0" presId="urn:microsoft.com/office/officeart/2005/8/layout/hierarchy1"/>
    <dgm:cxn modelId="{96920AF5-63D2-8949-82D5-3669F7A33084}" type="presParOf" srcId="{52ADCEB7-B766-FA44-B470-253D8774B042}" destId="{316BD762-852A-0648-9E3E-2D9587985F30}" srcOrd="1" destOrd="0" presId="urn:microsoft.com/office/officeart/2005/8/layout/hierarchy1"/>
    <dgm:cxn modelId="{160A6202-3428-014C-B6A6-EB9D09F3F145}" type="presParOf" srcId="{3DE0ADCD-A174-CF46-BEC3-809ACC84E845}" destId="{B6466850-9B0B-4F49-B81E-B3FEEB6843EC}" srcOrd="1" destOrd="0" presId="urn:microsoft.com/office/officeart/2005/8/layout/hierarchy1"/>
    <dgm:cxn modelId="{9668A347-D33F-6446-B078-2E40DC338F50}" type="presParOf" srcId="{81808284-CE63-964E-A339-653FE7CF31BE}" destId="{2C5F5CD7-03E8-1A45-859C-E8CDA0B20692}" srcOrd="2" destOrd="0" presId="urn:microsoft.com/office/officeart/2005/8/layout/hierarchy1"/>
    <dgm:cxn modelId="{9C434564-3ECD-BB4E-80E4-BFC7F880A472}" type="presParOf" srcId="{81808284-CE63-964E-A339-653FE7CF31BE}" destId="{1F566A7D-A629-454A-ABD3-A7992550A1C0}" srcOrd="3" destOrd="0" presId="urn:microsoft.com/office/officeart/2005/8/layout/hierarchy1"/>
    <dgm:cxn modelId="{2A9313BB-5164-4947-9016-7A429C38C4FA}" type="presParOf" srcId="{1F566A7D-A629-454A-ABD3-A7992550A1C0}" destId="{0CB7F93D-6B2E-1F4C-891A-9B5BD9D51D71}" srcOrd="0" destOrd="0" presId="urn:microsoft.com/office/officeart/2005/8/layout/hierarchy1"/>
    <dgm:cxn modelId="{24E76DAB-D8C4-C44C-9506-4D080E462A10}" type="presParOf" srcId="{0CB7F93D-6B2E-1F4C-891A-9B5BD9D51D71}" destId="{03BCFA26-EEFA-AA41-91CF-3530F42C3C0E}" srcOrd="0" destOrd="0" presId="urn:microsoft.com/office/officeart/2005/8/layout/hierarchy1"/>
    <dgm:cxn modelId="{B3DECB21-9263-CD42-BE44-26897FA97CF8}" type="presParOf" srcId="{0CB7F93D-6B2E-1F4C-891A-9B5BD9D51D71}" destId="{93518DA4-0A4C-1E48-99D8-4B95076583BD}" srcOrd="1" destOrd="0" presId="urn:microsoft.com/office/officeart/2005/8/layout/hierarchy1"/>
    <dgm:cxn modelId="{EB6D14B9-5EE8-CC47-9CD2-F548BACEEF0F}" type="presParOf" srcId="{1F566A7D-A629-454A-ABD3-A7992550A1C0}" destId="{B2839E3B-C2DD-1342-87B4-7BEC052FAA2B}" srcOrd="1" destOrd="0" presId="urn:microsoft.com/office/officeart/2005/8/layout/hierarchy1"/>
    <dgm:cxn modelId="{92F72B03-F489-C14C-8352-8EB492F28F9C}" type="presParOf" srcId="{2EB28F69-40B7-DC4D-95E0-352157E43C95}" destId="{9BB72353-D3DB-4547-892B-16172FBC988C}" srcOrd="1" destOrd="0" presId="urn:microsoft.com/office/officeart/2005/8/layout/hierarchy1"/>
    <dgm:cxn modelId="{53AC0416-7867-5343-9D40-E975E9EA3ED7}" type="presParOf" srcId="{9BB72353-D3DB-4547-892B-16172FBC988C}" destId="{535685EC-9FED-C445-94BD-B0BCAF304AE9}" srcOrd="0" destOrd="0" presId="urn:microsoft.com/office/officeart/2005/8/layout/hierarchy1"/>
    <dgm:cxn modelId="{CAEFB56B-B9B5-BC48-BE46-72284F139995}" type="presParOf" srcId="{535685EC-9FED-C445-94BD-B0BCAF304AE9}" destId="{09FAFB96-7A2C-0748-AA9A-AA1677CA3EBB}" srcOrd="0" destOrd="0" presId="urn:microsoft.com/office/officeart/2005/8/layout/hierarchy1"/>
    <dgm:cxn modelId="{52035FBF-97E3-754C-A419-4580737D1630}" type="presParOf" srcId="{535685EC-9FED-C445-94BD-B0BCAF304AE9}" destId="{AA488D47-EDAC-0141-9830-9F3265996D0B}" srcOrd="1" destOrd="0" presId="urn:microsoft.com/office/officeart/2005/8/layout/hierarchy1"/>
    <dgm:cxn modelId="{95E503B1-7947-2A41-873D-14C6B0454CAE}" type="presParOf" srcId="{9BB72353-D3DB-4547-892B-16172FBC988C}" destId="{9BB1B9BD-6AF7-DA4D-8CAF-A1C4E53DDA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F5CD7-03E8-1A45-859C-E8CDA0B20692}">
      <dsp:nvSpPr>
        <dsp:cNvPr id="0" name=""/>
        <dsp:cNvSpPr/>
      </dsp:nvSpPr>
      <dsp:spPr>
        <a:xfrm>
          <a:off x="4472831" y="2134028"/>
          <a:ext cx="2052083" cy="976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528"/>
              </a:lnTo>
              <a:lnTo>
                <a:pt x="2052083" y="665528"/>
              </a:lnTo>
              <a:lnTo>
                <a:pt x="2052083" y="976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75EF2-4AE7-4244-A3FF-C412B236E23F}">
      <dsp:nvSpPr>
        <dsp:cNvPr id="0" name=""/>
        <dsp:cNvSpPr/>
      </dsp:nvSpPr>
      <dsp:spPr>
        <a:xfrm>
          <a:off x="2420748" y="2134028"/>
          <a:ext cx="2052083" cy="976605"/>
        </a:xfrm>
        <a:custGeom>
          <a:avLst/>
          <a:gdLst/>
          <a:ahLst/>
          <a:cxnLst/>
          <a:rect l="0" t="0" r="0" b="0"/>
          <a:pathLst>
            <a:path>
              <a:moveTo>
                <a:pt x="2052083" y="0"/>
              </a:moveTo>
              <a:lnTo>
                <a:pt x="2052083" y="665528"/>
              </a:lnTo>
              <a:lnTo>
                <a:pt x="0" y="665528"/>
              </a:lnTo>
              <a:lnTo>
                <a:pt x="0" y="976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E7EAD-F492-044F-B1B5-2A0F82693E66}">
      <dsp:nvSpPr>
        <dsp:cNvPr id="0" name=""/>
        <dsp:cNvSpPr/>
      </dsp:nvSpPr>
      <dsp:spPr>
        <a:xfrm>
          <a:off x="2793854" y="1727"/>
          <a:ext cx="3357955" cy="2132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6C118-BFDF-2C47-A2C1-DEEEB6F354A5}">
      <dsp:nvSpPr>
        <dsp:cNvPr id="0" name=""/>
        <dsp:cNvSpPr/>
      </dsp:nvSpPr>
      <dsp:spPr>
        <a:xfrm>
          <a:off x="3166960" y="356177"/>
          <a:ext cx="3357955" cy="21323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Objective:</a:t>
          </a:r>
          <a:endParaRPr lang="en-US" sz="2800" kern="1200"/>
        </a:p>
      </dsp:txBody>
      <dsp:txXfrm>
        <a:off x="3229413" y="418630"/>
        <a:ext cx="3233049" cy="2007395"/>
      </dsp:txXfrm>
    </dsp:sp>
    <dsp:sp modelId="{1CA4874C-F149-964D-A30B-74C19B0097DF}">
      <dsp:nvSpPr>
        <dsp:cNvPr id="0" name=""/>
        <dsp:cNvSpPr/>
      </dsp:nvSpPr>
      <dsp:spPr>
        <a:xfrm>
          <a:off x="741770" y="3110633"/>
          <a:ext cx="3357955" cy="2132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D762-852A-0648-9E3E-2D9587985F30}">
      <dsp:nvSpPr>
        <dsp:cNvPr id="0" name=""/>
        <dsp:cNvSpPr/>
      </dsp:nvSpPr>
      <dsp:spPr>
        <a:xfrm>
          <a:off x="1114876" y="3465084"/>
          <a:ext cx="3357955" cy="21323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Analyzing and visualizing accident data to identify trends and patterns.</a:t>
          </a:r>
          <a:endParaRPr lang="en-US" sz="2800" kern="1200"/>
        </a:p>
      </dsp:txBody>
      <dsp:txXfrm>
        <a:off x="1177329" y="3527537"/>
        <a:ext cx="3233049" cy="2007395"/>
      </dsp:txXfrm>
    </dsp:sp>
    <dsp:sp modelId="{03BCFA26-EEFA-AA41-91CF-3530F42C3C0E}">
      <dsp:nvSpPr>
        <dsp:cNvPr id="0" name=""/>
        <dsp:cNvSpPr/>
      </dsp:nvSpPr>
      <dsp:spPr>
        <a:xfrm>
          <a:off x="4845937" y="3110633"/>
          <a:ext cx="3357955" cy="2132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8DA4-0A4C-1E48-99D8-4B95076583BD}">
      <dsp:nvSpPr>
        <dsp:cNvPr id="0" name=""/>
        <dsp:cNvSpPr/>
      </dsp:nvSpPr>
      <dsp:spPr>
        <a:xfrm>
          <a:off x="5219043" y="3465084"/>
          <a:ext cx="3357955" cy="21323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Provide actionable insights for decision-making.</a:t>
          </a:r>
          <a:endParaRPr lang="en-US" sz="2800" kern="1200"/>
        </a:p>
      </dsp:txBody>
      <dsp:txXfrm>
        <a:off x="5281496" y="3527537"/>
        <a:ext cx="3233049" cy="2007395"/>
      </dsp:txXfrm>
    </dsp:sp>
    <dsp:sp modelId="{09FAFB96-7A2C-0748-AA9A-AA1677CA3EBB}">
      <dsp:nvSpPr>
        <dsp:cNvPr id="0" name=""/>
        <dsp:cNvSpPr/>
      </dsp:nvSpPr>
      <dsp:spPr>
        <a:xfrm>
          <a:off x="6898021" y="1727"/>
          <a:ext cx="3357955" cy="2132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88D47-EDAC-0141-9830-9F3265996D0B}">
      <dsp:nvSpPr>
        <dsp:cNvPr id="0" name=""/>
        <dsp:cNvSpPr/>
      </dsp:nvSpPr>
      <dsp:spPr>
        <a:xfrm>
          <a:off x="7271127" y="356177"/>
          <a:ext cx="3357955" cy="21323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/>
            <a:t>Dataset:</a:t>
          </a:r>
          <a:r>
            <a:rPr lang="en-US" sz="2800" b="0" i="0" kern="1200" baseline="0"/>
            <a:t> Road accident data of Million Plus Cities in India for 2020.</a:t>
          </a:r>
          <a:endParaRPr lang="en-US" sz="2800" kern="1200"/>
        </a:p>
      </dsp:txBody>
      <dsp:txXfrm>
        <a:off x="7333580" y="418630"/>
        <a:ext cx="3233049" cy="2007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8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6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3F31-8C94-4AE2-955D-7D350F2A067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96E97-46C0-4286-BFAE-01A389B34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DCD6-A3F9-75DF-1053-4D369989DD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28475-ADDC-031A-F26A-765BD97B3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054892"/>
            <a:ext cx="11212830" cy="3335338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Road Accident Data Analysis 2020 India</a:t>
            </a:r>
            <a:br>
              <a:rPr lang="en-US" sz="5100" dirty="0">
                <a:solidFill>
                  <a:srgbClr val="FFFFFF"/>
                </a:solidFill>
              </a:rPr>
            </a:br>
            <a:br>
              <a:rPr lang="en-US" sz="5100" dirty="0">
                <a:solidFill>
                  <a:srgbClr val="FFFFFF"/>
                </a:solidFill>
              </a:rPr>
            </a:b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EBBF0-56D3-204E-AE47-5A3108C7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Presented by : Rishav Kumar Sharma</a:t>
            </a:r>
          </a:p>
        </p:txBody>
      </p:sp>
    </p:spTree>
    <p:extLst>
      <p:ext uri="{BB962C8B-B14F-4D97-AF65-F5344CB8AC3E}">
        <p14:creationId xmlns:p14="http://schemas.microsoft.com/office/powerpoint/2010/main" val="326438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2FFC5-7A37-6274-01AB-439A3EE912F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Treemap of Road Accidents in Million-Plus Cities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3E43AF-95D3-425E-FFC5-851C1C65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6" y="0"/>
            <a:ext cx="7225748" cy="4227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51A4B-A8ED-BD33-1E32-78932896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22" y="2254251"/>
            <a:ext cx="7772400" cy="46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B7E3B-8F04-A4E0-17E8-581400A9936B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Accident Causes Analysis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930AAB1-1B27-EC2B-7AB3-C4F3DBC7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88" y="662607"/>
            <a:ext cx="7225748" cy="4208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95F25-6B0F-4813-02FC-1598E400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1884719"/>
            <a:ext cx="76962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86B3E-3309-C49A-797F-A75B1D99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Detailed Analysis of Accident causes By Subcategory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172007-0517-F789-35A9-D7E66FDAF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7" y="910751"/>
            <a:ext cx="7225748" cy="4227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E40F9-0301-F041-7682-FD61C12A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51416"/>
            <a:ext cx="7772400" cy="46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9A020-5AF7-D8B7-EAEE-EA300FA1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Outcomes of Iccidents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4486A6-9EB3-F2CD-4F1C-510604788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6" y="526320"/>
            <a:ext cx="7225748" cy="4227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F35CE-2D9A-42A4-74BC-5176CCA3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369" y="2501976"/>
            <a:ext cx="6728428" cy="42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74FB-4D31-8FBB-EA22-1FC009BA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Grouping by cause category and outcome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B3D18D1-6A7A-FE7A-090A-24FA58DCE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49" y="478712"/>
            <a:ext cx="7225748" cy="4208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D92C4-2FC6-4750-39C4-5D0C5E1B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86" y="2286001"/>
            <a:ext cx="6557873" cy="45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0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070D6-D03C-9C9D-C40A-9F7BC956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Heatmap of Numerical Features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78393A-69F5-7E37-5B1D-E6F20D1B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63" y="258195"/>
            <a:ext cx="7225748" cy="422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A09B7-3D7F-1852-0A66-D4F9F02C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11" y="1914525"/>
            <a:ext cx="7150100" cy="49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5E237-256E-F387-3130-FB827AA4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53C64F6E-7F3E-FDBB-BEFE-5ECA2AAA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65"/>
          <a:stretch/>
        </p:blipFill>
        <p:spPr>
          <a:xfrm>
            <a:off x="4038604" y="0"/>
            <a:ext cx="8153396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CF35EF-BB59-CE87-ED29-42B4B72EC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CCF2EA-6961-A1B5-6D02-FB79BC201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CA8AB011-AD43-FE21-CA68-4DCFBDD0D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603591"/>
              </p:ext>
            </p:extLst>
          </p:nvPr>
        </p:nvGraphicFramePr>
        <p:xfrm>
          <a:off x="216310" y="930275"/>
          <a:ext cx="11370853" cy="559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756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7DE86-94DB-EF9F-2A9B-486B9067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ED91764-8882-AEE8-FE39-B8B13275C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: Methodology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Data Collection: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An acquired dataset from official sources.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Data Cleaning: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Handled missing values, and corrected inconsistencies.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Exploratory Data Analysis (EDA) to uncover insights.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Visualization: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Used Python (Seaborn, Matplotlib) to create informative charts.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8438DED-3E15-A5CA-71B3-02FF38EBF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71" y="26801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64D7-E344-683C-AC7B-33337E193273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 Collection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3E6EC40-0C64-95D4-4FB1-CB036287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24501"/>
            <a:ext cx="7225748" cy="4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B400F-FE0C-3B4D-29D3-C3B4EC38934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3B4888-B634-8B66-9EDE-584A015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24501"/>
            <a:ext cx="7225748" cy="4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6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71DDD-319E-0192-7DC4-12D30E29D822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DF950F-9C18-BDD8-3605-592AAA97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33533"/>
            <a:ext cx="7225748" cy="4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1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FE3F8-5E90-F12E-C219-53D8BBF2CDEF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Visulization</a:t>
            </a:r>
          </a:p>
        </p:txBody>
      </p:sp>
      <p:pic>
        <p:nvPicPr>
          <p:cNvPr id="3" name="Picture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89774E87-7FA3-0818-4F62-47957592C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324501"/>
            <a:ext cx="7225748" cy="4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0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BE949-A502-E013-4208-E9D7A0BE864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Cause Subcategory Count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30542-050A-87D5-3677-CD8451595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478712"/>
            <a:ext cx="7689572" cy="58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59753-5F44-20EC-DA1D-2D7716BAE1D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accidents by city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BBC54AC-FE97-14D1-403C-8F073ED3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4375"/>
            <a:ext cx="7225748" cy="52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</TotalTime>
  <Words>142</Words>
  <Application>Microsoft Macintosh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2013 - 2022 Theme</vt:lpstr>
      <vt:lpstr>Road Accident Data Analysis 2020 India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Detailed Analysis of Accident causes By Subcategory</vt:lpstr>
      <vt:lpstr>Outcomes of Iccidents</vt:lpstr>
      <vt:lpstr>Grouping by cause category and outcome</vt:lpstr>
      <vt:lpstr>Correlation Heatmap of Numerical Features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Joshi</dc:creator>
  <cp:lastModifiedBy>Rishav Kumar Sharma</cp:lastModifiedBy>
  <cp:revision>4</cp:revision>
  <dcterms:created xsi:type="dcterms:W3CDTF">2025-01-21T18:28:57Z</dcterms:created>
  <dcterms:modified xsi:type="dcterms:W3CDTF">2025-05-13T08:17:05Z</dcterms:modified>
</cp:coreProperties>
</file>